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5" r:id="rId4"/>
    <p:sldId id="267" r:id="rId5"/>
    <p:sldId id="271" r:id="rId6"/>
    <p:sldId id="273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1B9E963-1A77-47AA-8380-93E891989E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728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BC941AB-9D1A-4CAB-8053-946A34CD16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456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4B169E-C471-4729-8B41-8E6AF8C4B993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64A9CD-2867-4491-AD55-3BEF26EBD7A3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642E83-C574-4DA6-81DA-3C8B1DB21B52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064A15-3F7A-4374-AB4A-9EC5E9D367EC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60E3480-4189-4869-A51D-1B9CB8EB2744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765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C9B0017-25E9-4840-8793-41B50304051B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20163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080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91530"/>
            <a:ext cx="914400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基督使我心中喜樂，基督使我口中唱歌；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有祂同在就能歡唱，有祂同在就是天堂！</a:t>
            </a:r>
            <a:endParaRPr lang="en-US" altLang="zh-CN" dirty="0"/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哈利路亞，真如天堂！哈利路亞，真能歡唱！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有祂同在就能歡唱，有祂同在就是天堂！</a:t>
            </a:r>
          </a:p>
          <a:p>
            <a:pPr algn="ctr" eaLnBrk="1" hangingPunct="1">
              <a:spcBef>
                <a:spcPts val="600"/>
              </a:spcBef>
            </a:pPr>
            <a:endParaRPr lang="en-US" altLang="zh-CN" sz="2800" dirty="0"/>
          </a:p>
          <a:p>
            <a:pPr algn="ctr" eaLnBrk="1" hangingPunct="1">
              <a:spcBef>
                <a:spcPts val="600"/>
              </a:spcBef>
            </a:pPr>
            <a:endParaRPr lang="zh-CN" altLang="en-US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206  </a:t>
            </a:r>
            <a:r>
              <a:rPr lang="zh-CN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第二詞：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有祂同在就是天堂</a:t>
            </a:r>
            <a:r>
              <a:rPr lang="zh-TW" altLang="en-US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6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從前心身全是重擔，今日裏外都是平安；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祂已赦我一切罪愆，祂已擔我一切為難。</a:t>
            </a:r>
            <a:endParaRPr lang="zh-CN" altLang="en-US" sz="2800" dirty="0"/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哈利路亞，真如天堂！哈利路亞，真能歡唱！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有祂同在就能歡唱，有祂同在就是天堂！</a:t>
            </a:r>
          </a:p>
          <a:p>
            <a:pPr eaLnBrk="1" hangingPunct="1"/>
            <a:endParaRPr lang="en-US" altLang="zh-CN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370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從前瞎眼，暗如夜半，今日看見，明如中天；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祂已救我脫離迷途，祂今領我行走正路。</a:t>
            </a:r>
            <a:endParaRPr lang="en-US" altLang="zh-CN" dirty="0"/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哈利路亞，真如天堂！哈利路亞，真能歡唱！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有祂同在就能歡唱，有祂同在就是天堂！</a:t>
            </a:r>
          </a:p>
          <a:p>
            <a:pPr algn="ctr" eaLnBrk="1" hangingPunct="1">
              <a:spcBef>
                <a:spcPts val="600"/>
              </a:spcBef>
            </a:pP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/1)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從前一人寂寞孤單，今日有祂作我同伴；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天天相隨，時時相偕，處處體諒，事事體貼。</a:t>
            </a:r>
            <a:endParaRPr lang="en-US" altLang="zh-CN" dirty="0"/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哈利路亞，真如天堂！哈利路亞，真能歡唱！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有祂同在就能歡唱，有祂同在就是天堂！</a:t>
            </a:r>
          </a:p>
          <a:p>
            <a:pPr algn="ctr" eaLnBrk="1" hangingPunct="1">
              <a:spcBef>
                <a:spcPts val="600"/>
              </a:spcBef>
            </a:pPr>
            <a:endParaRPr lang="zh-CN" alt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/1)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祂愛甘甜，激勵我走，祂恩豐滿，供應我求；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祂的愛心將我拯救，祂的恩手將我保守。</a:t>
            </a:r>
            <a:endParaRPr lang="en-US" altLang="zh-CN" dirty="0"/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哈利路亞，真如天堂！哈利路亞，真能歡唱！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有祂同在就能歡唱，有祂同在就是天堂！</a:t>
            </a:r>
          </a:p>
          <a:p>
            <a:pPr algn="ctr" eaLnBrk="1" hangingPunct="1">
              <a:spcBef>
                <a:spcPts val="600"/>
              </a:spcBef>
            </a:pPr>
            <a:endParaRPr lang="zh-CN" alt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/1)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除祂以外，在天有誰？除祂以外，在地無歸！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祂之愛我，直到萬代！我之愛祂，豈只現在？</a:t>
            </a:r>
            <a:endParaRPr lang="en-US" altLang="zh-CN" dirty="0"/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哈利路亞，真如天堂！哈利路亞，真能歡唱！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dirty="0"/>
              <a:t>有祂同在就能歡唱，有祂同在就是天堂！</a:t>
            </a:r>
          </a:p>
          <a:p>
            <a:pPr algn="ctr" eaLnBrk="1" hangingPunct="1">
              <a:spcBef>
                <a:spcPts val="600"/>
              </a:spcBef>
            </a:pPr>
            <a:endParaRPr lang="zh-CN" alt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649</TotalTime>
  <Words>441</Words>
  <Application>Microsoft Office PowerPoint</Application>
  <PresentationFormat>On-screen Show (16:9)</PresentationFormat>
  <Paragraphs>36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H206  第二詞： 有祂同在就是天堂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59</cp:revision>
  <dcterms:created xsi:type="dcterms:W3CDTF">2001-04-19T19:07:54Z</dcterms:created>
  <dcterms:modified xsi:type="dcterms:W3CDTF">2017-08-05T13:24:35Z</dcterms:modified>
</cp:coreProperties>
</file>